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99" r:id="rId5"/>
    <p:sldId id="259" r:id="rId6"/>
    <p:sldId id="293" r:id="rId7"/>
    <p:sldId id="300" r:id="rId8"/>
    <p:sldId id="262" r:id="rId9"/>
    <p:sldId id="267" r:id="rId10"/>
    <p:sldId id="294" r:id="rId11"/>
    <p:sldId id="298" r:id="rId12"/>
    <p:sldId id="297" r:id="rId13"/>
    <p:sldId id="273" r:id="rId14"/>
    <p:sldId id="296" r:id="rId15"/>
    <p:sldId id="295" r:id="rId16"/>
    <p:sldId id="265" r:id="rId17"/>
    <p:sldId id="268" r:id="rId18"/>
    <p:sldId id="264" r:id="rId19"/>
    <p:sldId id="263" r:id="rId20"/>
    <p:sldId id="277" r:id="rId21"/>
    <p:sldId id="287" r:id="rId22"/>
    <p:sldId id="271" r:id="rId23"/>
    <p:sldId id="270" r:id="rId24"/>
    <p:sldId id="282" r:id="rId25"/>
    <p:sldId id="286" r:id="rId26"/>
    <p:sldId id="272" r:id="rId27"/>
    <p:sldId id="275" r:id="rId28"/>
    <p:sldId id="274" r:id="rId29"/>
    <p:sldId id="285" r:id="rId30"/>
    <p:sldId id="276" r:id="rId31"/>
    <p:sldId id="280" r:id="rId32"/>
    <p:sldId id="288" r:id="rId33"/>
    <p:sldId id="284" r:id="rId34"/>
    <p:sldId id="283" r:id="rId35"/>
    <p:sldId id="290" r:id="rId36"/>
    <p:sldId id="291" r:id="rId37"/>
    <p:sldId id="292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7594F-34FA-92F0-276D-7DB2BB4500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2BFB40-4EF0-63A8-D52C-3ABB9BD9A1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22FCC8-E564-ED6F-4A8D-57E8B08B5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EF87F-839D-4577-B000-0A18DC1D4D03}" type="datetimeFigureOut">
              <a:rPr lang="en-IN" smtClean="0"/>
              <a:t>25-03-2026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910FD-1536-9304-7615-BDCFFC1D1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98A50E-6127-86E6-477F-F17835CBB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1D41C-199F-480F-85A7-7B358E1C298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1887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53170-AA25-8B8D-7359-0B28768FB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3D5779-3C00-F33C-D66D-5B5A921C9E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E6876-D4D2-A898-F2F0-7DEBEDEA2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EF87F-839D-4577-B000-0A18DC1D4D03}" type="datetimeFigureOut">
              <a:rPr lang="en-IN" smtClean="0"/>
              <a:t>25-03-2026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CEA25-4AD9-55FC-B035-5ECD87563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9DD955-F061-C5A8-31B8-98FBBD0EF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1D41C-199F-480F-85A7-7B358E1C298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35593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86B77C-613E-3BB7-12D7-77EF8016FB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EA78E7-F3CE-493F-3BB4-97D50C81DA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277BA1-F4F7-7678-F646-3F85A2A5F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EF87F-839D-4577-B000-0A18DC1D4D03}" type="datetimeFigureOut">
              <a:rPr lang="en-IN" smtClean="0"/>
              <a:t>25-03-2026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8B46FC-1E70-DD52-6E3D-44BA7BE77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5E28B8-8E01-8619-97D3-8D464042A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1D41C-199F-480F-85A7-7B358E1C298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02303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B9B59-5532-9790-84C4-A40C0DD43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90623-2E17-5C73-25DD-C545F9540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BA3B1D-454D-32F1-3BC8-EB1F8816C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EF87F-839D-4577-B000-0A18DC1D4D03}" type="datetimeFigureOut">
              <a:rPr lang="en-IN" smtClean="0"/>
              <a:t>25-03-2026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C79017-A166-4D2B-44B6-AD86B8D89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90377-6711-4EE8-90B1-CEC72E85A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1D41C-199F-480F-85A7-7B358E1C298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61676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375D6-91ED-152B-E233-CC8945092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1783E2-53BE-4A65-D6CF-4304170115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E7221E-A68C-8FA3-9CF9-E4A9B831B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EF87F-839D-4577-B000-0A18DC1D4D03}" type="datetimeFigureOut">
              <a:rPr lang="en-IN" smtClean="0"/>
              <a:t>25-03-2026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536C90-A2A4-4CC2-D5B8-6F880D236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A622AC-52F5-8FE7-F3FA-7C3F35CA9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1D41C-199F-480F-85A7-7B358E1C298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46734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E8F85-6B0C-E9D3-D15E-6840106AE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452F1-3240-C38B-E167-C471D9B66C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669B22-5A2C-F9E0-F55C-23A4204611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D4DD15-B89C-9813-0D39-4D454E273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EF87F-839D-4577-B000-0A18DC1D4D03}" type="datetimeFigureOut">
              <a:rPr lang="en-IN" smtClean="0"/>
              <a:t>25-03-2026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2751F-08F6-0331-711F-9FFF49B3C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9692E5-6061-9BCA-EAF1-8BE2B4E51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1D41C-199F-480F-85A7-7B358E1C298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07238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3D8D0-000B-5946-0E25-9E3738B65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DE60A1-FD96-C322-702B-A0D931C1FA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79131B-45BD-619F-4E79-FA9750AF53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E75EEE-2596-43E7-C66D-856B9940C3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3F583C-94AC-7C00-66E0-50B7D195CE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920DEA-31DA-0127-6CFA-54F90271A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EF87F-839D-4577-B000-0A18DC1D4D03}" type="datetimeFigureOut">
              <a:rPr lang="en-IN" smtClean="0"/>
              <a:t>25-03-2026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997CBA-7F35-54D6-A712-D2DB279E4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D46CD5-ED5F-088D-DAB1-716541099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1D41C-199F-480F-85A7-7B358E1C298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50235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ED0D6-D3F2-F903-010E-C968B9A3D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E56198-31E1-3103-DF35-69D51145E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EF87F-839D-4577-B000-0A18DC1D4D03}" type="datetimeFigureOut">
              <a:rPr lang="en-IN" smtClean="0"/>
              <a:t>25-03-2026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607DC5-277F-EEE8-0062-DF840186C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1737F9-8CCF-28EB-761D-3428F25FD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1D41C-199F-480F-85A7-7B358E1C298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23116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AF7725-AC1C-19ED-E06A-8A43270AC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EF87F-839D-4577-B000-0A18DC1D4D03}" type="datetimeFigureOut">
              <a:rPr lang="en-IN" smtClean="0"/>
              <a:t>25-03-2026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B5311-E6DD-FD5A-CB9E-74EBD8444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25802B-3D7A-9CA4-9762-874C16ADA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1D41C-199F-480F-85A7-7B358E1C298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24242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3257E-94D7-9BBE-C34F-600FCC032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70B18-C3C2-2F82-D46C-1A93EE851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291081-9047-266B-AAD5-B923E2F1F8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1DAAA6-E18C-5C21-3DEB-728E5B68F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EF87F-839D-4577-B000-0A18DC1D4D03}" type="datetimeFigureOut">
              <a:rPr lang="en-IN" smtClean="0"/>
              <a:t>25-03-2026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DA69AE-0B54-9178-64DD-932AB4E73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9E2ED9-9BF4-29F8-0710-7A5BB4057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1D41C-199F-480F-85A7-7B358E1C298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14997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42B03-C369-8985-8219-26CE99033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6646C8-E0B1-4344-104E-7D3FEF3817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8DD78C-DB54-2365-5EF3-6C1193949A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BC4CD7-43BE-1827-7514-29BFFA26D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EF87F-839D-4577-B000-0A18DC1D4D03}" type="datetimeFigureOut">
              <a:rPr lang="en-IN" smtClean="0"/>
              <a:t>25-03-2026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CF552-9275-8053-89AE-CB9540E14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3DC116-BDB1-6CC8-04B9-9B0D249EF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1D41C-199F-480F-85A7-7B358E1C298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30315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90D41C-6F05-E8BF-A6F9-3C40DA9EA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C4EF4-604F-1E42-D975-42539EB15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8DE7E-7281-4BB1-A65F-C162E16824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EF87F-839D-4577-B000-0A18DC1D4D03}" type="datetimeFigureOut">
              <a:rPr lang="en-IN" smtClean="0"/>
              <a:t>25-03-2026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582A37-3316-6336-CB0C-CCF429DA87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238DA-3733-12EE-CD02-64B5BA1C07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91D41C-199F-480F-85A7-7B358E1C298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84823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4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6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7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openxmlformats.org/officeDocument/2006/relationships/image" Target="../media/image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8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8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8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8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7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jpg"/><Relationship Id="rId5" Type="http://schemas.openxmlformats.org/officeDocument/2006/relationships/image" Target="../media/image93.jpg"/><Relationship Id="rId4" Type="http://schemas.openxmlformats.org/officeDocument/2006/relationships/image" Target="../media/image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9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jpeg"/><Relationship Id="rId21" Type="http://schemas.openxmlformats.org/officeDocument/2006/relationships/image" Target="../media/image2.emf"/><Relationship Id="rId7" Type="http://schemas.openxmlformats.org/officeDocument/2006/relationships/image" Target="../media/image10.jp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5" Type="http://schemas.openxmlformats.org/officeDocument/2006/relationships/image" Target="../media/image26.png"/><Relationship Id="rId2" Type="http://schemas.openxmlformats.org/officeDocument/2006/relationships/image" Target="../media/image1.jpeg"/><Relationship Id="rId16" Type="http://schemas.openxmlformats.org/officeDocument/2006/relationships/image" Target="../media/image19.png"/><Relationship Id="rId20" Type="http://schemas.openxmlformats.org/officeDocument/2006/relationships/oleObject" Target="../embeddings/oleObject2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11" Type="http://schemas.openxmlformats.org/officeDocument/2006/relationships/image" Target="../media/image14.jpeg"/><Relationship Id="rId24" Type="http://schemas.openxmlformats.org/officeDocument/2006/relationships/image" Target="../media/image25.png"/><Relationship Id="rId5" Type="http://schemas.openxmlformats.org/officeDocument/2006/relationships/image" Target="../media/image8.jpeg"/><Relationship Id="rId15" Type="http://schemas.openxmlformats.org/officeDocument/2006/relationships/image" Target="../media/image18.png"/><Relationship Id="rId23" Type="http://schemas.openxmlformats.org/officeDocument/2006/relationships/image" Target="../media/image24.png"/><Relationship Id="rId10" Type="http://schemas.openxmlformats.org/officeDocument/2006/relationships/image" Target="../media/image13.jpeg"/><Relationship Id="rId19" Type="http://schemas.openxmlformats.org/officeDocument/2006/relationships/image" Target="../media/image22.jpeg"/><Relationship Id="rId4" Type="http://schemas.openxmlformats.org/officeDocument/2006/relationships/image" Target="../media/image7.jpe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g"/><Relationship Id="rId7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10" Type="http://schemas.openxmlformats.org/officeDocument/2006/relationships/image" Target="../media/image2.emf"/><Relationship Id="rId4" Type="http://schemas.openxmlformats.org/officeDocument/2006/relationships/image" Target="../media/image28.jpg"/><Relationship Id="rId9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F048D48-A74A-D359-3012-D96F4C764950}"/>
              </a:ext>
            </a:extLst>
          </p:cNvPr>
          <p:cNvSpPr/>
          <p:nvPr/>
        </p:nvSpPr>
        <p:spPr>
          <a:xfrm>
            <a:off x="3553677" y="4636401"/>
            <a:ext cx="5536930" cy="838036"/>
          </a:xfrm>
          <a:prstGeom prst="roundRect">
            <a:avLst>
              <a:gd name="adj" fmla="val 50000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b="1" dirty="0">
                <a:solidFill>
                  <a:schemeClr val="bg1"/>
                </a:solidFill>
                <a:latin typeface="01-01-00" panose="02000000000000000000" pitchFamily="2" charset="0"/>
              </a:rPr>
              <a:t>A WARM WELCOME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2F9B20D3-3947-F75D-FC16-35372C08AE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8117739"/>
              </p:ext>
            </p:extLst>
          </p:nvPr>
        </p:nvGraphicFramePr>
        <p:xfrm>
          <a:off x="1294579" y="2367065"/>
          <a:ext cx="9412719" cy="1524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12690083" imgH="2054906" progId="CorelDraw.Graphic.22">
                  <p:embed/>
                </p:oleObj>
              </mc:Choice>
              <mc:Fallback>
                <p:oleObj name="CorelDRAW" r:id="rId3" imgW="12690083" imgH="2054906" progId="CorelDraw.Graphic.2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94579" y="2367065"/>
                        <a:ext cx="9412719" cy="1524051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18581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A02BC13-0C8A-2E4D-AFA8-7DA2D1970C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2074460"/>
              </p:ext>
            </p:extLst>
          </p:nvPr>
        </p:nvGraphicFramePr>
        <p:xfrm>
          <a:off x="8976852" y="15112"/>
          <a:ext cx="3205316" cy="518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12690083" imgH="2054906" progId="CorelDraw.Graphic.22">
                  <p:embed/>
                </p:oleObj>
              </mc:Choice>
              <mc:Fallback>
                <p:oleObj name="CorelDRAW" r:id="rId3" imgW="12690083" imgH="2054906" progId="CorelDraw.Graphic.2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0E8815BF-A629-6B6B-B2D0-5761CD72D2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976852" y="15112"/>
                        <a:ext cx="3205316" cy="518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C4AFD2A6-C6E5-E9F8-1847-A0188B4635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235" y="1864814"/>
            <a:ext cx="4629150" cy="34671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732B137-6B53-B874-D46D-A05D9AF760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881" y="1144206"/>
            <a:ext cx="3686175" cy="490537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DAEF730-75ED-89C4-033A-BEE0CED4EF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02" y="1144206"/>
            <a:ext cx="2781300" cy="490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921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A02BC13-0C8A-2E4D-AFA8-7DA2D1970C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976852" y="15112"/>
          <a:ext cx="3205316" cy="518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12690083" imgH="2054906" progId="CorelDraw.Graphic.22">
                  <p:embed/>
                </p:oleObj>
              </mc:Choice>
              <mc:Fallback>
                <p:oleObj name="CorelDRAW" r:id="rId3" imgW="12690083" imgH="2054906" progId="CorelDraw.Graphic.2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0A02BC13-0C8A-2E4D-AFA8-7DA2D1970C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976852" y="15112"/>
                        <a:ext cx="3205316" cy="518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6E24540C-BD7D-7A2C-4042-EB13F73698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029" y="1957541"/>
            <a:ext cx="7200900" cy="32575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20AC5D-CB5D-BA55-F6C6-6AFA890C55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2" y="688565"/>
            <a:ext cx="4257675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730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Mr\Downloads\WhatsApp Image 2019-06-26 at 3.17.01 PM.jpeg">
            <a:extLst>
              <a:ext uri="{FF2B5EF4-FFF2-40B4-BE49-F238E27FC236}">
                <a16:creationId xmlns:a16="http://schemas.microsoft.com/office/drawing/2014/main" id="{C7E6233E-B503-4410-7CCD-EDBC7AAFD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3952" y="1083365"/>
            <a:ext cx="3011396" cy="5353591"/>
          </a:xfrm>
          <a:prstGeom prst="rect">
            <a:avLst/>
          </a:prstGeom>
          <a:noFill/>
        </p:spPr>
      </p:pic>
      <p:pic>
        <p:nvPicPr>
          <p:cNvPr id="3" name="Picture 2" descr="C:\Users\Admin\Downloads\WhatsApp Image 2018-08-18 at 12.34.38 (1).jpeg">
            <a:extLst>
              <a:ext uri="{FF2B5EF4-FFF2-40B4-BE49-F238E27FC236}">
                <a16:creationId xmlns:a16="http://schemas.microsoft.com/office/drawing/2014/main" id="{E877E5CC-ED57-0274-7F7D-344720B16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400413" y="1083365"/>
            <a:ext cx="7297114" cy="5472836"/>
          </a:xfrm>
          <a:prstGeom prst="rect">
            <a:avLst/>
          </a:prstGeom>
          <a:noFill/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A02BC13-0C8A-2E4D-AFA8-7DA2D1970C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976852" y="15112"/>
          <a:ext cx="3205316" cy="518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" imgW="12690083" imgH="2054906" progId="CorelDraw.Graphic.22">
                  <p:embed/>
                </p:oleObj>
              </mc:Choice>
              <mc:Fallback>
                <p:oleObj name="CorelDRAW" r:id="rId5" imgW="12690083" imgH="2054906" progId="CorelDraw.Graphic.2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0A02BC13-0C8A-2E4D-AFA8-7DA2D1970C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976852" y="15112"/>
                        <a:ext cx="3205316" cy="518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51074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6B3493F-F84F-1415-807D-DA0C27272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31" y="1726666"/>
            <a:ext cx="5280540" cy="3960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8BA8F844-1057-DB9A-E109-1BE279016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26666"/>
            <a:ext cx="5280540" cy="3960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03CDD23-083B-2C08-5D0B-0B50968778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2074460"/>
              </p:ext>
            </p:extLst>
          </p:nvPr>
        </p:nvGraphicFramePr>
        <p:xfrm>
          <a:off x="8976852" y="15112"/>
          <a:ext cx="3205316" cy="518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" imgW="12690083" imgH="2054906" progId="CorelDraw.Graphic.22">
                  <p:embed/>
                </p:oleObj>
              </mc:Choice>
              <mc:Fallback>
                <p:oleObj name="CorelDRAW" r:id="rId5" imgW="12690083" imgH="2054906" progId="CorelDraw.Graphic.2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0E8815BF-A629-6B6B-B2D0-5761CD72D2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976852" y="15112"/>
                        <a:ext cx="3205316" cy="518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77422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A02BC13-0C8A-2E4D-AFA8-7DA2D1970C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976852" y="15112"/>
          <a:ext cx="3205316" cy="518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12690083" imgH="2054906" progId="CorelDraw.Graphic.22">
                  <p:embed/>
                </p:oleObj>
              </mc:Choice>
              <mc:Fallback>
                <p:oleObj name="CorelDRAW" r:id="rId3" imgW="12690083" imgH="2054906" progId="CorelDraw.Graphic.2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0A02BC13-0C8A-2E4D-AFA8-7DA2D1970C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976852" y="15112"/>
                        <a:ext cx="3205316" cy="518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6849335-62B4-C166-C7AE-F21B9C04D4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90" y="1314450"/>
            <a:ext cx="5638800" cy="4229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C95CE5-BB7F-3E6E-3F67-3D0A2642EC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452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4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5151354-48A1-9048-2448-6704B8A91E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2074460"/>
              </p:ext>
            </p:extLst>
          </p:nvPr>
        </p:nvGraphicFramePr>
        <p:xfrm>
          <a:off x="8976852" y="15112"/>
          <a:ext cx="3205316" cy="518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12690083" imgH="2054906" progId="CorelDraw.Graphic.22">
                  <p:embed/>
                </p:oleObj>
              </mc:Choice>
              <mc:Fallback>
                <p:oleObj name="CorelDRAW" r:id="rId3" imgW="12690083" imgH="2054906" progId="CorelDraw.Graphic.2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0E8815BF-A629-6B6B-B2D0-5761CD72D2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976852" y="15112"/>
                        <a:ext cx="3205316" cy="518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EF75B0C2-463E-6895-B572-F0530E2ABC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82" y="1428750"/>
            <a:ext cx="5962650" cy="4114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770601-4754-65E6-F027-C3FF51FC28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269" y="1428750"/>
            <a:ext cx="5819775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9231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8838A16E-04CB-D5D2-65C8-7ED23242A7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2074460"/>
              </p:ext>
            </p:extLst>
          </p:nvPr>
        </p:nvGraphicFramePr>
        <p:xfrm>
          <a:off x="8976852" y="15112"/>
          <a:ext cx="3205316" cy="518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12690083" imgH="2054906" progId="CorelDraw.Graphic.22">
                  <p:embed/>
                </p:oleObj>
              </mc:Choice>
              <mc:Fallback>
                <p:oleObj name="CorelDRAW" r:id="rId3" imgW="12690083" imgH="2054906" progId="CorelDraw.Graphic.2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0E8815BF-A629-6B6B-B2D0-5761CD72D2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976852" y="15112"/>
                        <a:ext cx="3205316" cy="518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34074EFE-45DD-9A81-78CB-CCF110B925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04" y="1279525"/>
            <a:ext cx="5734050" cy="42989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9017E5-7513-386F-C7FC-508AE9300E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150" y="1279525"/>
            <a:ext cx="5734050" cy="429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4445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A0902F-FC03-9745-9B0B-C93320FF9A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486"/>
          <a:stretch/>
        </p:blipFill>
        <p:spPr>
          <a:xfrm>
            <a:off x="219937" y="1981200"/>
            <a:ext cx="5784614" cy="29447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9C8D00-05C3-D767-FBB7-BBEB2DC934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486"/>
          <a:stretch/>
        </p:blipFill>
        <p:spPr>
          <a:xfrm>
            <a:off x="6177926" y="1981200"/>
            <a:ext cx="5785474" cy="2944761"/>
          </a:xfrm>
          <a:prstGeom prst="rect">
            <a:avLst/>
          </a:prstGeom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B16722D-A593-37B9-97E0-9B5063F757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2074460"/>
              </p:ext>
            </p:extLst>
          </p:nvPr>
        </p:nvGraphicFramePr>
        <p:xfrm>
          <a:off x="8976852" y="15112"/>
          <a:ext cx="3205316" cy="518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" imgW="12690083" imgH="2054906" progId="CorelDraw.Graphic.22">
                  <p:embed/>
                </p:oleObj>
              </mc:Choice>
              <mc:Fallback>
                <p:oleObj name="CorelDRAW" r:id="rId5" imgW="12690083" imgH="2054906" progId="CorelDraw.Graphic.2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0E8815BF-A629-6B6B-B2D0-5761CD72D2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976852" y="15112"/>
                        <a:ext cx="3205316" cy="518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354035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Asus\Desktop\Picture10.jpg">
            <a:extLst>
              <a:ext uri="{FF2B5EF4-FFF2-40B4-BE49-F238E27FC236}">
                <a16:creationId xmlns:a16="http://schemas.microsoft.com/office/drawing/2014/main" id="{7A8507F3-C54C-BA80-C19B-91737906C7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2"/>
          <a:stretch/>
        </p:blipFill>
        <p:spPr bwMode="auto">
          <a:xfrm>
            <a:off x="666135" y="1229749"/>
            <a:ext cx="6589713" cy="470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C:\Users\Asus\Desktop\Picture11.jpg">
            <a:extLst>
              <a:ext uri="{FF2B5EF4-FFF2-40B4-BE49-F238E27FC236}">
                <a16:creationId xmlns:a16="http://schemas.microsoft.com/office/drawing/2014/main" id="{3007C380-5882-197A-C8A1-9C8A2F51C6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7"/>
          <a:stretch/>
        </p:blipFill>
        <p:spPr bwMode="auto">
          <a:xfrm>
            <a:off x="7607709" y="1229749"/>
            <a:ext cx="3717925" cy="470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3B5B700F-620C-BC57-0174-B5E89C0EBF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2074460"/>
              </p:ext>
            </p:extLst>
          </p:nvPr>
        </p:nvGraphicFramePr>
        <p:xfrm>
          <a:off x="8976852" y="15112"/>
          <a:ext cx="3205316" cy="518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" imgW="12690083" imgH="2054906" progId="CorelDraw.Graphic.22">
                  <p:embed/>
                </p:oleObj>
              </mc:Choice>
              <mc:Fallback>
                <p:oleObj name="CorelDRAW" r:id="rId5" imgW="12690083" imgH="2054906" progId="CorelDraw.Graphic.2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0E8815BF-A629-6B6B-B2D0-5761CD72D2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976852" y="15112"/>
                        <a:ext cx="3205316" cy="518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115401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434BB048-3F6B-F41F-99C9-CF3310C1C5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2074460"/>
              </p:ext>
            </p:extLst>
          </p:nvPr>
        </p:nvGraphicFramePr>
        <p:xfrm>
          <a:off x="8976852" y="15112"/>
          <a:ext cx="3205316" cy="518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12690083" imgH="2054906" progId="CorelDraw.Graphic.22">
                  <p:embed/>
                </p:oleObj>
              </mc:Choice>
              <mc:Fallback>
                <p:oleObj name="CorelDRAW" r:id="rId3" imgW="12690083" imgH="2054906" progId="CorelDraw.Graphic.2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0E8815BF-A629-6B6B-B2D0-5761CD72D2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976852" y="15112"/>
                        <a:ext cx="3205316" cy="518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E38F567F-B98F-FF26-B6C6-362236AA1E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73" y="1314450"/>
            <a:ext cx="5638800" cy="4229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46995A-0761-5820-F438-36BBF34D9C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928" y="1314450"/>
            <a:ext cx="56515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67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942B6E4-1160-8439-6EB8-78A35A548076}"/>
              </a:ext>
            </a:extLst>
          </p:cNvPr>
          <p:cNvSpPr/>
          <p:nvPr/>
        </p:nvSpPr>
        <p:spPr>
          <a:xfrm>
            <a:off x="4702008" y="163910"/>
            <a:ext cx="2009461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q"/>
            </a:pPr>
            <a:r>
              <a:rPr lang="en-IN" sz="3200" b="1" i="1" dirty="0">
                <a:solidFill>
                  <a:srgbClr val="FF2300"/>
                </a:solidFill>
              </a:rPr>
              <a:t>Services</a:t>
            </a:r>
            <a:endParaRPr lang="en-IN" sz="3200" b="1" dirty="0">
              <a:solidFill>
                <a:srgbClr val="FF2300"/>
              </a:solidFill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C111D20F-71D4-299D-FD9E-F4B57B7C9E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588963" y="-685800"/>
            <a:ext cx="1143001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09C499E-A012-11F1-9413-A5BE5686F7BD}"/>
              </a:ext>
            </a:extLst>
          </p:cNvPr>
          <p:cNvSpPr/>
          <p:nvPr/>
        </p:nvSpPr>
        <p:spPr>
          <a:xfrm>
            <a:off x="554038" y="659428"/>
            <a:ext cx="8991662" cy="2354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IN" sz="1400" b="1" i="0" dirty="0">
                <a:effectLst/>
              </a:rPr>
              <a:t>Retail Fit-Outs / Retail Visibility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400" b="1" kern="0" dirty="0">
                <a:cs typeface="Arial" panose="020B0604020202020204" pitchFamily="34" charset="0"/>
              </a:rPr>
              <a:t>Concept design, Creation &amp; Development</a:t>
            </a:r>
            <a:endParaRPr lang="en-US" sz="1400" b="1" i="0" dirty="0">
              <a:effectLst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400" b="1" i="0" dirty="0">
                <a:effectLst/>
              </a:rPr>
              <a:t>Wooden / MDF / Acrylic Display Stands &amp; Gondolas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400" b="1" i="0" dirty="0">
                <a:effectLst/>
                <a:cs typeface="Arial" panose="020B0604020202020204" pitchFamily="34" charset="0"/>
              </a:rPr>
              <a:t>Exclusive Store Development, Shop- In- shop bays, Display Units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IN" sz="1400" b="1" i="0" dirty="0">
                <a:effectLst/>
              </a:rPr>
              <a:t>In-shop Branding / Signages</a:t>
            </a:r>
            <a:endParaRPr lang="en-US" sz="1400" b="1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IN" sz="1400" b="1" i="0" dirty="0">
                <a:effectLst/>
              </a:rPr>
              <a:t>Turnkey Office / Commercial Fit-Outs</a:t>
            </a:r>
            <a:endParaRPr lang="en-US" sz="1400" b="1" i="0" dirty="0">
              <a:effectLst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IN" sz="1400" b="1" i="0" dirty="0">
                <a:effectLst/>
              </a:rPr>
              <a:t>Turnkey Brand Shop Fit-Outs</a:t>
            </a:r>
            <a:endParaRPr lang="en-US" sz="1400" b="1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IN" sz="1400" b="1" i="0" dirty="0">
                <a:effectLst/>
              </a:rPr>
              <a:t>Office and Commercial Furniture</a:t>
            </a:r>
            <a:endParaRPr lang="en-IN" sz="14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2E7C28-DA38-0F8A-EACA-602F1704D0F3}"/>
              </a:ext>
            </a:extLst>
          </p:cNvPr>
          <p:cNvSpPr/>
          <p:nvPr/>
        </p:nvSpPr>
        <p:spPr>
          <a:xfrm>
            <a:off x="554038" y="4502016"/>
            <a:ext cx="8991662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b="1" i="0" dirty="0">
                <a:effectLst/>
              </a:rPr>
              <a:t>Out Of Home Advertising (OOH)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IN" sz="1400" b="1" i="0" dirty="0">
                <a:effectLst/>
              </a:rPr>
              <a:t>Alternate Media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IN" sz="1400" b="1" i="0" dirty="0">
                <a:effectLst/>
              </a:rPr>
              <a:t>Transit Media</a:t>
            </a:r>
            <a:endParaRPr lang="en-US" sz="14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483605-EEDB-0660-0919-F083205F5C10}"/>
              </a:ext>
            </a:extLst>
          </p:cNvPr>
          <p:cNvSpPr/>
          <p:nvPr/>
        </p:nvSpPr>
        <p:spPr>
          <a:xfrm>
            <a:off x="554038" y="5407418"/>
            <a:ext cx="899166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IN" sz="1400" b="1" i="0" dirty="0">
                <a:effectLst/>
              </a:rPr>
              <a:t>Events, Corporate Gifting &amp; Promotions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IN" sz="1400" b="1" i="0" dirty="0">
                <a:effectLst/>
              </a:rPr>
              <a:t>Events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IN" sz="1400" b="1" i="0" dirty="0">
                <a:effectLst/>
              </a:rPr>
              <a:t>Corporate Gifting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IN" sz="1400" b="1" i="0" dirty="0">
                <a:effectLst/>
              </a:rPr>
              <a:t>Promotional Activities</a:t>
            </a:r>
            <a:endParaRPr lang="en-US" sz="1400" b="1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0E8815BF-A629-6B6B-B2D0-5761CD72D2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8389299"/>
              </p:ext>
            </p:extLst>
          </p:nvPr>
        </p:nvGraphicFramePr>
        <p:xfrm>
          <a:off x="8976852" y="15112"/>
          <a:ext cx="3205316" cy="518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12690083" imgH="2054906" progId="CorelDraw.Graphic.22">
                  <p:embed/>
                </p:oleObj>
              </mc:Choice>
              <mc:Fallback>
                <p:oleObj name="CorelDRAW" r:id="rId3" imgW="12690083" imgH="2054906" progId="CorelDraw.Graphic.2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976852" y="15112"/>
                        <a:ext cx="3205316" cy="518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692BB661-E9D7-8684-5C06-B29DF725787E}"/>
              </a:ext>
            </a:extLst>
          </p:cNvPr>
          <p:cNvSpPr/>
          <p:nvPr/>
        </p:nvSpPr>
        <p:spPr>
          <a:xfrm>
            <a:off x="554038" y="3106304"/>
            <a:ext cx="899166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400" b="1" i="0" u="none" strike="noStrike" dirty="0">
                <a:effectLst/>
              </a:rPr>
              <a:t>Office/Home Interior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1400" b="1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Customised Office / Home </a:t>
            </a:r>
            <a:r>
              <a:rPr lang="en-IN" sz="1400" b="1" kern="10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Interior Concepts</a:t>
            </a:r>
            <a:endParaRPr lang="en-IN" sz="1400" b="1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IN" sz="1400" b="1" dirty="0">
                <a:effectLst/>
                <a:ea typeface="Calibri" panose="020F0502020204030204" pitchFamily="34" charset="0"/>
              </a:rPr>
              <a:t>Modular kitchen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IN" sz="1400" b="1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Wardrobes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IN" sz="1400" b="1" dirty="0">
                <a:effectLst/>
                <a:ea typeface="Calibri" panose="020F0502020204030204" pitchFamily="34" charset="0"/>
              </a:rPr>
              <a:t>cabinets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5526682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ECD65D-943C-C170-BC43-3D81DDF74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525" y="1590689"/>
            <a:ext cx="3543299" cy="472440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ACA455-4310-19B3-FD98-3DB4B7EBB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8072" y="1590689"/>
            <a:ext cx="2657475" cy="472440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427A2011-F05C-404E-CEE2-B69A1DDE4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3149" y="1590689"/>
            <a:ext cx="2657475" cy="472440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9BAD30C2-C05B-C9B4-AC55-7B69762AA6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2074460"/>
              </p:ext>
            </p:extLst>
          </p:nvPr>
        </p:nvGraphicFramePr>
        <p:xfrm>
          <a:off x="8976852" y="15112"/>
          <a:ext cx="3205316" cy="518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6" imgW="12690083" imgH="2054906" progId="CorelDraw.Graphic.22">
                  <p:embed/>
                </p:oleObj>
              </mc:Choice>
              <mc:Fallback>
                <p:oleObj name="CorelDRAW" r:id="rId6" imgW="12690083" imgH="2054906" progId="CorelDraw.Graphic.2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0E8815BF-A629-6B6B-B2D0-5761CD72D2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976852" y="15112"/>
                        <a:ext cx="3205316" cy="518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52625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010D38-B4E3-6772-35BA-0C5BDB8110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268" y="826676"/>
            <a:ext cx="4364161" cy="58150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70D655-18B9-B415-7750-197BC93C47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"/>
          <a:stretch/>
        </p:blipFill>
        <p:spPr>
          <a:xfrm>
            <a:off x="6096679" y="826676"/>
            <a:ext cx="4517858" cy="5815013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C589976C-4E26-0D4D-D97A-55C135EC59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2074460"/>
              </p:ext>
            </p:extLst>
          </p:nvPr>
        </p:nvGraphicFramePr>
        <p:xfrm>
          <a:off x="8976852" y="15112"/>
          <a:ext cx="3205316" cy="518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" imgW="12690083" imgH="2054906" progId="CorelDraw.Graphic.22">
                  <p:embed/>
                </p:oleObj>
              </mc:Choice>
              <mc:Fallback>
                <p:oleObj name="CorelDRAW" r:id="rId5" imgW="12690083" imgH="2054906" progId="CorelDraw.Graphic.2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0E8815BF-A629-6B6B-B2D0-5761CD72D2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976852" y="15112"/>
                        <a:ext cx="3205316" cy="518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795027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4474EEF0-6A61-8F43-BF49-C1390B3299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2074460"/>
              </p:ext>
            </p:extLst>
          </p:nvPr>
        </p:nvGraphicFramePr>
        <p:xfrm>
          <a:off x="8976852" y="15112"/>
          <a:ext cx="3205316" cy="518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12690083" imgH="2054906" progId="CorelDraw.Graphic.22">
                  <p:embed/>
                </p:oleObj>
              </mc:Choice>
              <mc:Fallback>
                <p:oleObj name="CorelDRAW" r:id="rId3" imgW="12690083" imgH="2054906" progId="CorelDraw.Graphic.2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0E8815BF-A629-6B6B-B2D0-5761CD72D2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976852" y="15112"/>
                        <a:ext cx="3205316" cy="518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7E57C47C-CA0A-4392-5201-9FBF7F7893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220" y="1347785"/>
            <a:ext cx="5543550" cy="41624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700EA9-99FA-27E0-D9E5-6A9BA71BB0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27" y="1347786"/>
            <a:ext cx="6086475" cy="416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9928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A59770-AD93-DEE8-4C39-E23A137E0A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36"/>
          <a:stretch/>
        </p:blipFill>
        <p:spPr>
          <a:xfrm>
            <a:off x="76200" y="1730867"/>
            <a:ext cx="5912336" cy="30377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B625F0-04DD-D32A-9F39-13A0CB9349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36"/>
          <a:stretch/>
        </p:blipFill>
        <p:spPr>
          <a:xfrm>
            <a:off x="6140936" y="1730867"/>
            <a:ext cx="5912913" cy="3037778"/>
          </a:xfrm>
          <a:prstGeom prst="rect">
            <a:avLst/>
          </a:prstGeom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37BF3777-0105-A946-1EBA-E4752E32EF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2074460"/>
              </p:ext>
            </p:extLst>
          </p:nvPr>
        </p:nvGraphicFramePr>
        <p:xfrm>
          <a:off x="8976852" y="15112"/>
          <a:ext cx="3205316" cy="518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" imgW="12690083" imgH="2054906" progId="CorelDraw.Graphic.22">
                  <p:embed/>
                </p:oleObj>
              </mc:Choice>
              <mc:Fallback>
                <p:oleObj name="CorelDRAW" r:id="rId5" imgW="12690083" imgH="2054906" progId="CorelDraw.Graphic.2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0E8815BF-A629-6B6B-B2D0-5761CD72D2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976852" y="15112"/>
                        <a:ext cx="3205316" cy="518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546643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C5DCE0-9C61-ECEF-7DE2-2C9D04AE6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67" y="1465826"/>
            <a:ext cx="3649610" cy="48661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13D4B0-0D87-B41C-A08A-E08674DAFF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231" y="1465826"/>
            <a:ext cx="3649610" cy="48661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386B9E-AF54-5472-E4CB-AF85742182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695" y="1465826"/>
            <a:ext cx="3649610" cy="4866148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FF7E0D9A-1A0E-A087-3341-3CC69208A5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2074460"/>
              </p:ext>
            </p:extLst>
          </p:nvPr>
        </p:nvGraphicFramePr>
        <p:xfrm>
          <a:off x="8976852" y="15112"/>
          <a:ext cx="3205316" cy="518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6" imgW="12690083" imgH="2054906" progId="CorelDraw.Graphic.22">
                  <p:embed/>
                </p:oleObj>
              </mc:Choice>
              <mc:Fallback>
                <p:oleObj name="CorelDRAW" r:id="rId6" imgW="12690083" imgH="2054906" progId="CorelDraw.Graphic.2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0E8815BF-A629-6B6B-B2D0-5761CD72D2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976852" y="15112"/>
                        <a:ext cx="3205316" cy="518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881357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FD5E4601-3F57-C94A-7EB4-CBC3995A3D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2074460"/>
              </p:ext>
            </p:extLst>
          </p:nvPr>
        </p:nvGraphicFramePr>
        <p:xfrm>
          <a:off x="8976852" y="15112"/>
          <a:ext cx="3205316" cy="518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12690083" imgH="2054906" progId="CorelDraw.Graphic.22">
                  <p:embed/>
                </p:oleObj>
              </mc:Choice>
              <mc:Fallback>
                <p:oleObj name="CorelDRAW" r:id="rId3" imgW="12690083" imgH="2054906" progId="CorelDraw.Graphic.2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0E8815BF-A629-6B6B-B2D0-5761CD72D2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976852" y="15112"/>
                        <a:ext cx="3205316" cy="518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BB65FEF8-B4B0-18FC-9130-5730E94262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19" y="1380049"/>
            <a:ext cx="5781675" cy="4333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2FBE5C-D96B-501B-A420-3C7CD313F8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838" y="1380049"/>
            <a:ext cx="5781675" cy="43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2301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sus\Desktop\Picture7.jpg">
            <a:extLst>
              <a:ext uri="{FF2B5EF4-FFF2-40B4-BE49-F238E27FC236}">
                <a16:creationId xmlns:a16="http://schemas.microsoft.com/office/drawing/2014/main" id="{ECD206B2-4DFB-646B-9300-1BAC03CC16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46"/>
          <a:stretch/>
        </p:blipFill>
        <p:spPr bwMode="auto">
          <a:xfrm>
            <a:off x="4416425" y="1550986"/>
            <a:ext cx="3127375" cy="397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Asus\Desktop\Picture8.jpg">
            <a:extLst>
              <a:ext uri="{FF2B5EF4-FFF2-40B4-BE49-F238E27FC236}">
                <a16:creationId xmlns:a16="http://schemas.microsoft.com/office/drawing/2014/main" id="{BE0E3DB9-60F2-C9FB-DF4D-9394C4119D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46"/>
          <a:stretch/>
        </p:blipFill>
        <p:spPr bwMode="auto">
          <a:xfrm>
            <a:off x="914400" y="1550988"/>
            <a:ext cx="3121025" cy="397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sus\Desktop\Picture9.jpg">
            <a:extLst>
              <a:ext uri="{FF2B5EF4-FFF2-40B4-BE49-F238E27FC236}">
                <a16:creationId xmlns:a16="http://schemas.microsoft.com/office/drawing/2014/main" id="{13236779-C65E-6D9C-0282-593A36F4E1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46"/>
          <a:stretch/>
        </p:blipFill>
        <p:spPr bwMode="auto">
          <a:xfrm>
            <a:off x="7927975" y="1550986"/>
            <a:ext cx="3121025" cy="397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87D87CF2-D9E9-C694-4CB3-D8543EDAB0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2074460"/>
              </p:ext>
            </p:extLst>
          </p:nvPr>
        </p:nvGraphicFramePr>
        <p:xfrm>
          <a:off x="8976852" y="15112"/>
          <a:ext cx="3205316" cy="518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6" imgW="12690083" imgH="2054906" progId="CorelDraw.Graphic.22">
                  <p:embed/>
                </p:oleObj>
              </mc:Choice>
              <mc:Fallback>
                <p:oleObj name="CorelDRAW" r:id="rId6" imgW="12690083" imgH="2054906" progId="CorelDraw.Graphic.2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0E8815BF-A629-6B6B-B2D0-5761CD72D2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976852" y="15112"/>
                        <a:ext cx="3205316" cy="518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407808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35B985-DA4E-5AC6-704B-04D0A7B2D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907" y="1524001"/>
            <a:ext cx="3722469" cy="4961945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41B462-08F2-7BF4-5D01-5DFE1C867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1605" y="1524000"/>
            <a:ext cx="3722470" cy="4961946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D19E8E7-CF83-71F4-FA86-318C818F3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174" y="1524000"/>
            <a:ext cx="3717583" cy="4961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1741A461-80B3-125A-9452-A1F373619E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2074460"/>
              </p:ext>
            </p:extLst>
          </p:nvPr>
        </p:nvGraphicFramePr>
        <p:xfrm>
          <a:off x="8976852" y="15112"/>
          <a:ext cx="3205316" cy="518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6" imgW="12690083" imgH="2054906" progId="CorelDraw.Graphic.22">
                  <p:embed/>
                </p:oleObj>
              </mc:Choice>
              <mc:Fallback>
                <p:oleObj name="CorelDRAW" r:id="rId6" imgW="12690083" imgH="2054906" progId="CorelDraw.Graphic.2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0E8815BF-A629-6B6B-B2D0-5761CD72D2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976852" y="15112"/>
                        <a:ext cx="3205316" cy="518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80684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DFC9FF-F08D-FE39-6671-7E7739C18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55" y="2165809"/>
            <a:ext cx="5683748" cy="3194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718828-6C30-6B60-EB7F-9CE3ED975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942" y="2165808"/>
            <a:ext cx="5688894" cy="319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231F822C-8826-1394-BEA2-6DDB003892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2074460"/>
              </p:ext>
            </p:extLst>
          </p:nvPr>
        </p:nvGraphicFramePr>
        <p:xfrm>
          <a:off x="8976852" y="15112"/>
          <a:ext cx="3205316" cy="518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" imgW="12690083" imgH="2054906" progId="CorelDraw.Graphic.22">
                  <p:embed/>
                </p:oleObj>
              </mc:Choice>
              <mc:Fallback>
                <p:oleObj name="CorelDRAW" r:id="rId5" imgW="12690083" imgH="2054906" progId="CorelDraw.Graphic.2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0E8815BF-A629-6B6B-B2D0-5761CD72D2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976852" y="15112"/>
                        <a:ext cx="3205316" cy="518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646043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561B8A-9DBA-27B0-4E47-EC6BE5ECC2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58" y="810340"/>
            <a:ext cx="4312888" cy="57625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2A17AF-6277-A2E0-DBD5-AE8283431C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375" y="810340"/>
            <a:ext cx="4321892" cy="5762523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3DD1CF73-37BC-22C0-CBF3-419521D891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2074460"/>
              </p:ext>
            </p:extLst>
          </p:nvPr>
        </p:nvGraphicFramePr>
        <p:xfrm>
          <a:off x="8976852" y="15112"/>
          <a:ext cx="3205316" cy="518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" imgW="12690083" imgH="2054906" progId="CorelDraw.Graphic.22">
                  <p:embed/>
                </p:oleObj>
              </mc:Choice>
              <mc:Fallback>
                <p:oleObj name="CorelDRAW" r:id="rId5" imgW="12690083" imgH="2054906" progId="CorelDraw.Graphic.2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0E8815BF-A629-6B6B-B2D0-5761CD72D2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976852" y="15112"/>
                        <a:ext cx="3205316" cy="518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4018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B7F20A2-39E0-7CC7-41CE-D405CDDA1F89}"/>
              </a:ext>
            </a:extLst>
          </p:cNvPr>
          <p:cNvSpPr/>
          <p:nvPr/>
        </p:nvSpPr>
        <p:spPr>
          <a:xfrm>
            <a:off x="816077" y="2376369"/>
            <a:ext cx="10373032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q"/>
            </a:pPr>
            <a:r>
              <a:rPr lang="en-IN" sz="4000" b="1" i="1" dirty="0">
                <a:solidFill>
                  <a:srgbClr val="FF0000"/>
                </a:solidFill>
              </a:rPr>
              <a:t>Working Area</a:t>
            </a:r>
          </a:p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N" sz="4000" dirty="0"/>
              <a:t>West Bengal-Bihar-Orissa-Jharkhand-North East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C111D20F-71D4-299D-FD9E-F4B57B7C9E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588963" y="-685800"/>
            <a:ext cx="1143001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F83EE24F-DD43-A972-1DF0-E76D8E4FB6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2074460"/>
              </p:ext>
            </p:extLst>
          </p:nvPr>
        </p:nvGraphicFramePr>
        <p:xfrm>
          <a:off x="8976852" y="15112"/>
          <a:ext cx="3205316" cy="518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12690083" imgH="2054906" progId="CorelDraw.Graphic.22">
                  <p:embed/>
                </p:oleObj>
              </mc:Choice>
              <mc:Fallback>
                <p:oleObj name="CorelDRAW" r:id="rId3" imgW="12690083" imgH="2054906" progId="CorelDraw.Graphic.2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0E8815BF-A629-6B6B-B2D0-5761CD72D2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976852" y="15112"/>
                        <a:ext cx="3205316" cy="518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102735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PRABIR\Desktop\Picture16.jpg">
            <a:extLst>
              <a:ext uri="{FF2B5EF4-FFF2-40B4-BE49-F238E27FC236}">
                <a16:creationId xmlns:a16="http://schemas.microsoft.com/office/drawing/2014/main" id="{392698C8-0CC0-6147-8E69-CD4190728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737" y="1590004"/>
            <a:ext cx="6461395" cy="4851078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4" descr="C:\Users\PRABIR\Desktop\Picture20.jpg">
            <a:extLst>
              <a:ext uri="{FF2B5EF4-FFF2-40B4-BE49-F238E27FC236}">
                <a16:creationId xmlns:a16="http://schemas.microsoft.com/office/drawing/2014/main" id="{662A049C-B87F-F659-A289-C1CD403A7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7544" y="1592626"/>
            <a:ext cx="3637163" cy="4848456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EF8CAF84-3E51-8AE7-B097-D1F98F9F3B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2074460"/>
              </p:ext>
            </p:extLst>
          </p:nvPr>
        </p:nvGraphicFramePr>
        <p:xfrm>
          <a:off x="8976852" y="15112"/>
          <a:ext cx="3205316" cy="518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" imgW="12690083" imgH="2054906" progId="CorelDraw.Graphic.22">
                  <p:embed/>
                </p:oleObj>
              </mc:Choice>
              <mc:Fallback>
                <p:oleObj name="CorelDRAW" r:id="rId5" imgW="12690083" imgH="2054906" progId="CorelDraw.Graphic.2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0E8815BF-A629-6B6B-B2D0-5761CD72D2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976852" y="15112"/>
                        <a:ext cx="3205316" cy="518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754283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B0DDF0-C502-D74F-0876-FE49EFD0FA6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574" y="1655947"/>
            <a:ext cx="5398422" cy="4048817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BCE66A-469A-7B26-5075-7EE40A52C70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970" y="1655947"/>
            <a:ext cx="5398422" cy="4048817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437C7E5-EB7D-B8C7-7404-6387004DF4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2074460"/>
              </p:ext>
            </p:extLst>
          </p:nvPr>
        </p:nvGraphicFramePr>
        <p:xfrm>
          <a:off x="8976852" y="15112"/>
          <a:ext cx="3205316" cy="518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" imgW="12690083" imgH="2054906" progId="CorelDraw.Graphic.22">
                  <p:embed/>
                </p:oleObj>
              </mc:Choice>
              <mc:Fallback>
                <p:oleObj name="CorelDRAW" r:id="rId5" imgW="12690083" imgH="2054906" progId="CorelDraw.Graphic.2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0E8815BF-A629-6B6B-B2D0-5761CD72D2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976852" y="15112"/>
                        <a:ext cx="3205316" cy="518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398548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A834C5-C7A1-755B-566F-DEAAC077BE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180" y="1256998"/>
            <a:ext cx="2399439" cy="53320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2DBEE3-D400-9D88-9C35-4CECB808CA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028" y="1256999"/>
            <a:ext cx="4011561" cy="53320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A08F51-472A-DD3F-4390-3FF7D3BFDC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01" y="1256998"/>
            <a:ext cx="3999065" cy="5332087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3D9BED3B-1947-AACA-36BD-FB0720B268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2074460"/>
              </p:ext>
            </p:extLst>
          </p:nvPr>
        </p:nvGraphicFramePr>
        <p:xfrm>
          <a:off x="8976852" y="15112"/>
          <a:ext cx="3205316" cy="518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6" imgW="12690083" imgH="2054906" progId="CorelDraw.Graphic.22">
                  <p:embed/>
                </p:oleObj>
              </mc:Choice>
              <mc:Fallback>
                <p:oleObj name="CorelDRAW" r:id="rId6" imgW="12690083" imgH="2054906" progId="CorelDraw.Graphic.2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0E8815BF-A629-6B6B-B2D0-5761CD72D2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976852" y="15112"/>
                        <a:ext cx="3205316" cy="518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187756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696CB792-C52F-130C-2DF0-D54179BEB4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2074460"/>
              </p:ext>
            </p:extLst>
          </p:nvPr>
        </p:nvGraphicFramePr>
        <p:xfrm>
          <a:off x="8976852" y="15112"/>
          <a:ext cx="3205316" cy="518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12690083" imgH="2054906" progId="CorelDraw.Graphic.22">
                  <p:embed/>
                </p:oleObj>
              </mc:Choice>
              <mc:Fallback>
                <p:oleObj name="CorelDRAW" r:id="rId3" imgW="12690083" imgH="2054906" progId="CorelDraw.Graphic.2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0E8815BF-A629-6B6B-B2D0-5761CD72D2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976852" y="15112"/>
                        <a:ext cx="3205316" cy="518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1DC9D2A3-1CCC-64ED-BE57-DDF7CCF58B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85" y="1591596"/>
            <a:ext cx="4981575" cy="3733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A55ED0-A00E-A261-117F-8073353FF8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583" y="1972596"/>
            <a:ext cx="66294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5830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338BE0C-7544-9F96-26F2-9D1125D1B1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2"/>
          <a:stretch/>
        </p:blipFill>
        <p:spPr bwMode="auto">
          <a:xfrm>
            <a:off x="564676" y="1945237"/>
            <a:ext cx="4111951" cy="293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B24D4AA6-3202-4712-E104-8965C4EB43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2"/>
          <a:stretch/>
        </p:blipFill>
        <p:spPr bwMode="auto">
          <a:xfrm>
            <a:off x="4800600" y="1928857"/>
            <a:ext cx="2312972" cy="293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4216ED55-DD1E-9E55-E274-E67968F226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3"/>
          <a:stretch/>
        </p:blipFill>
        <p:spPr bwMode="auto">
          <a:xfrm>
            <a:off x="7315200" y="1945237"/>
            <a:ext cx="4111951" cy="2915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8FFFD7C-A01D-2ADE-55F7-0EBBA9A1A7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2074460"/>
              </p:ext>
            </p:extLst>
          </p:nvPr>
        </p:nvGraphicFramePr>
        <p:xfrm>
          <a:off x="8976852" y="15112"/>
          <a:ext cx="3205316" cy="518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6" imgW="12690083" imgH="2054906" progId="CorelDraw.Graphic.22">
                  <p:embed/>
                </p:oleObj>
              </mc:Choice>
              <mc:Fallback>
                <p:oleObj name="CorelDRAW" r:id="rId6" imgW="12690083" imgH="2054906" progId="CorelDraw.Graphic.2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0E8815BF-A629-6B6B-B2D0-5761CD72D2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976852" y="15112"/>
                        <a:ext cx="3205316" cy="518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138217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C12C3F4-78EA-46C9-805B-E5DC66304D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43" y="2184604"/>
            <a:ext cx="5869857" cy="3301795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D78FF19-6F96-6A3C-C9D5-48AE63A692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02"/>
          <a:stretch/>
        </p:blipFill>
        <p:spPr bwMode="auto">
          <a:xfrm>
            <a:off x="6312310" y="2060777"/>
            <a:ext cx="5335640" cy="3549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EF838EDF-DDE0-DC8E-0ABF-9AE9B82C8F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2074460"/>
              </p:ext>
            </p:extLst>
          </p:nvPr>
        </p:nvGraphicFramePr>
        <p:xfrm>
          <a:off x="8976852" y="15112"/>
          <a:ext cx="3205316" cy="518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" imgW="12690083" imgH="2054906" progId="CorelDraw.Graphic.22">
                  <p:embed/>
                </p:oleObj>
              </mc:Choice>
              <mc:Fallback>
                <p:oleObj name="CorelDRAW" r:id="rId5" imgW="12690083" imgH="2054906" progId="CorelDraw.Graphic.2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0E8815BF-A629-6B6B-B2D0-5761CD72D2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976852" y="15112"/>
                        <a:ext cx="3205316" cy="518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016556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F2EA72E-AE6F-CE51-CB58-C637AC8511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95"/>
          <a:stretch/>
        </p:blipFill>
        <p:spPr bwMode="auto">
          <a:xfrm>
            <a:off x="5845277" y="1644399"/>
            <a:ext cx="5689600" cy="383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:\Users\Dell\Desktop\New folder\New folder\WhatsApp Image 2021-11-10 at 2.40.22 PM (1).jpeg">
            <a:extLst>
              <a:ext uri="{FF2B5EF4-FFF2-40B4-BE49-F238E27FC236}">
                <a16:creationId xmlns:a16="http://schemas.microsoft.com/office/drawing/2014/main" id="{473A2CB8-1C1E-7681-8940-440C5E726E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5" r="15687"/>
          <a:stretch/>
        </p:blipFill>
        <p:spPr bwMode="auto">
          <a:xfrm>
            <a:off x="739878" y="1004729"/>
            <a:ext cx="4630003" cy="529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B9E5F9F4-BCB9-0025-F84E-F0A63D2118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2074460"/>
              </p:ext>
            </p:extLst>
          </p:nvPr>
        </p:nvGraphicFramePr>
        <p:xfrm>
          <a:off x="8976852" y="15112"/>
          <a:ext cx="3205316" cy="518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" imgW="12690083" imgH="2054906" progId="CorelDraw.Graphic.22">
                  <p:embed/>
                </p:oleObj>
              </mc:Choice>
              <mc:Fallback>
                <p:oleObj name="CorelDRAW" r:id="rId5" imgW="12690083" imgH="2054906" progId="CorelDraw.Graphic.2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0E8815BF-A629-6B6B-B2D0-5761CD72D2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976852" y="15112"/>
                        <a:ext cx="3205316" cy="518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11246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40999718-6705-583B-76A4-E9BC6F90BDCC}"/>
              </a:ext>
            </a:extLst>
          </p:cNvPr>
          <p:cNvSpPr/>
          <p:nvPr/>
        </p:nvSpPr>
        <p:spPr>
          <a:xfrm>
            <a:off x="3234813" y="3043084"/>
            <a:ext cx="5407742" cy="771832"/>
          </a:xfrm>
          <a:prstGeom prst="roundRect">
            <a:avLst>
              <a:gd name="adj" fmla="val 50000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THANKING YOU</a:t>
            </a:r>
            <a:endParaRPr lang="en-IN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073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3551D1-1BC7-E226-18CA-FDEDC6F5B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:a16="http://schemas.microsoft.com/office/drawing/2014/main" id="{B667C27B-7274-555E-EFAF-E0F97DA199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588963" y="-685800"/>
            <a:ext cx="1143001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19AE8C8D-E9FA-7A8D-0FB3-9E84C19B541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976852" y="15112"/>
          <a:ext cx="3205316" cy="518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12690083" imgH="2054906" progId="CorelDraw.Graphic.22">
                  <p:embed/>
                </p:oleObj>
              </mc:Choice>
              <mc:Fallback>
                <p:oleObj name="CorelDRAW" r:id="rId3" imgW="12690083" imgH="2054906" progId="CorelDraw.Graphic.2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F83EE24F-DD43-A972-1DF0-E76D8E4FB6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976852" y="15112"/>
                        <a:ext cx="3205316" cy="518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65BAB129-B279-D484-760F-501C8C158E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174" y="382759"/>
            <a:ext cx="3930313" cy="31524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246DAD-D4C0-A5C5-4D0A-528C692DF1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35" y="3818720"/>
            <a:ext cx="5085614" cy="28606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0B38C8-3D8F-7121-87CD-5D42DEB1E0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58972"/>
            <a:ext cx="5122832" cy="329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123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0AF073C-9A72-2B11-2A24-A47DBD190D6F}"/>
              </a:ext>
            </a:extLst>
          </p:cNvPr>
          <p:cNvSpPr/>
          <p:nvPr/>
        </p:nvSpPr>
        <p:spPr>
          <a:xfrm>
            <a:off x="3237504" y="421044"/>
            <a:ext cx="57169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q"/>
            </a:pPr>
            <a:r>
              <a:rPr lang="en-IN" sz="3200" b="1" i="1" dirty="0">
                <a:solidFill>
                  <a:srgbClr val="FF0000"/>
                </a:solidFill>
              </a:rPr>
              <a:t>Experienced with the brands</a:t>
            </a:r>
          </a:p>
        </p:txBody>
      </p:sp>
      <p:pic>
        <p:nvPicPr>
          <p:cNvPr id="4" name="Picture 2" descr="C:\Users\Prabir Banerjee\Desktop\Eureka Forbes Logo.jpg">
            <a:extLst>
              <a:ext uri="{FF2B5EF4-FFF2-40B4-BE49-F238E27FC236}">
                <a16:creationId xmlns:a16="http://schemas.microsoft.com/office/drawing/2014/main" id="{8C013D02-FEF1-F15E-56F5-7AB64ABC0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3809" y="1634899"/>
            <a:ext cx="3348177" cy="83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2FBCDA-9D8B-3B4C-DA4B-73F273B31C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46585" y="2697302"/>
            <a:ext cx="2075695" cy="1395467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BD0E3459-86C0-BB4F-368E-AAD4CEE11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224" y="2771147"/>
            <a:ext cx="2638425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434822-013D-4180-69B8-24543EAE6C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384" y="4092769"/>
            <a:ext cx="2638425" cy="12477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1C83B4-F0E4-60F1-B3A5-0EE8E5E0F0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7" y="4095944"/>
            <a:ext cx="2628900" cy="1244600"/>
          </a:xfrm>
          <a:prstGeom prst="rect">
            <a:avLst/>
          </a:prstGeom>
        </p:spPr>
      </p:pic>
      <p:pic>
        <p:nvPicPr>
          <p:cNvPr id="11" name="Picture 2" descr="Amaron Car Battery | Eltech Innovation">
            <a:extLst>
              <a:ext uri="{FF2B5EF4-FFF2-40B4-BE49-F238E27FC236}">
                <a16:creationId xmlns:a16="http://schemas.microsoft.com/office/drawing/2014/main" id="{BB8D4AB7-F6C6-365E-90AD-47954794B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191" y="2671965"/>
            <a:ext cx="1305243" cy="139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GIGABYTE Global">
            <a:extLst>
              <a:ext uri="{FF2B5EF4-FFF2-40B4-BE49-F238E27FC236}">
                <a16:creationId xmlns:a16="http://schemas.microsoft.com/office/drawing/2014/main" id="{7B458A3C-8739-7F4B-862D-40B2ECB0D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71" y="2742403"/>
            <a:ext cx="2342535" cy="122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The logo | Unilever">
            <a:extLst>
              <a:ext uri="{FF2B5EF4-FFF2-40B4-BE49-F238E27FC236}">
                <a16:creationId xmlns:a16="http://schemas.microsoft.com/office/drawing/2014/main" id="{EDDF29AD-88D1-4E47-6DAB-21434E7E6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605" y="4196013"/>
            <a:ext cx="2370666" cy="12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>
            <a:extLst>
              <a:ext uri="{FF2B5EF4-FFF2-40B4-BE49-F238E27FC236}">
                <a16:creationId xmlns:a16="http://schemas.microsoft.com/office/drawing/2014/main" id="{9B81DB7C-56F1-DB09-D5EA-5A68869F9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1" y="2754620"/>
            <a:ext cx="2638425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4">
            <a:extLst>
              <a:ext uri="{FF2B5EF4-FFF2-40B4-BE49-F238E27FC236}">
                <a16:creationId xmlns:a16="http://schemas.microsoft.com/office/drawing/2014/main" id="{39EAD56F-862E-E3DC-3021-26DF78B3B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431" y="5440613"/>
            <a:ext cx="2638425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Pidilite Industries - Wikipedia">
            <a:extLst>
              <a:ext uri="{FF2B5EF4-FFF2-40B4-BE49-F238E27FC236}">
                <a16:creationId xmlns:a16="http://schemas.microsoft.com/office/drawing/2014/main" id="{DE977053-455D-8481-8773-7B7DCD6DA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085" y="4263667"/>
            <a:ext cx="2470844" cy="124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Pepsi - Wikipedia">
            <a:extLst>
              <a:ext uri="{FF2B5EF4-FFF2-40B4-BE49-F238E27FC236}">
                <a16:creationId xmlns:a16="http://schemas.microsoft.com/office/drawing/2014/main" id="{360F239A-24A1-4DAC-E256-C39319753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322" y="5511443"/>
            <a:ext cx="1144170" cy="114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Kutchina Connect | Kolkata">
            <a:extLst>
              <a:ext uri="{FF2B5EF4-FFF2-40B4-BE49-F238E27FC236}">
                <a16:creationId xmlns:a16="http://schemas.microsoft.com/office/drawing/2014/main" id="{718999EB-A2D9-F4C1-BFFD-42047D389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73" y="5414913"/>
            <a:ext cx="1337230" cy="133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8" descr="Smartwiremen – Apps on Google Play">
            <a:extLst>
              <a:ext uri="{FF2B5EF4-FFF2-40B4-BE49-F238E27FC236}">
                <a16:creationId xmlns:a16="http://schemas.microsoft.com/office/drawing/2014/main" id="{A5D65CA4-43E4-DD11-E3B5-220236C97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836" y="5493950"/>
            <a:ext cx="1212421" cy="114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>
            <a:extLst>
              <a:ext uri="{FF2B5EF4-FFF2-40B4-BE49-F238E27FC236}">
                <a16:creationId xmlns:a16="http://schemas.microsoft.com/office/drawing/2014/main" id="{2CE8BF93-88C3-3C3F-1463-F33F9047A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725" y="5585513"/>
            <a:ext cx="1901238" cy="89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onesty Between Childhood Asus Rog Logo Png Baby Pawn Egg, 48% OFF">
            <a:extLst>
              <a:ext uri="{FF2B5EF4-FFF2-40B4-BE49-F238E27FC236}">
                <a16:creationId xmlns:a16="http://schemas.microsoft.com/office/drawing/2014/main" id="{351F029C-F12E-2B8F-8645-F653F1FA3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306" y="1514921"/>
            <a:ext cx="2079432" cy="109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That new Asus logo looks strangely familiar | Creative Bloq">
            <a:extLst>
              <a:ext uri="{FF2B5EF4-FFF2-40B4-BE49-F238E27FC236}">
                <a16:creationId xmlns:a16="http://schemas.microsoft.com/office/drawing/2014/main" id="{547C3FBB-EE25-FBE9-1208-19A095CA8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302" y="1357866"/>
            <a:ext cx="2246147" cy="126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3DC580BB-F0E0-2B24-7DD3-173AE66FF1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2074460"/>
              </p:ext>
            </p:extLst>
          </p:nvPr>
        </p:nvGraphicFramePr>
        <p:xfrm>
          <a:off x="8976852" y="15112"/>
          <a:ext cx="3205316" cy="518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0" imgW="12690083" imgH="2054906" progId="CorelDraw.Graphic.22">
                  <p:embed/>
                </p:oleObj>
              </mc:Choice>
              <mc:Fallback>
                <p:oleObj name="CorelDRAW" r:id="rId20" imgW="12690083" imgH="2054906" progId="CorelDraw.Graphic.2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0E8815BF-A629-6B6B-B2D0-5761CD72D2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8976852" y="15112"/>
                        <a:ext cx="3205316" cy="518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29124FE2-6703-A647-56E3-D02F72A3C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4" y="1607595"/>
            <a:ext cx="1771089" cy="100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A139B8F2-D2EB-2F98-91F5-C2350C06A5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59" b="39267"/>
          <a:stretch>
            <a:fillRect/>
          </a:stretch>
        </p:blipFill>
        <p:spPr bwMode="auto">
          <a:xfrm>
            <a:off x="232373" y="785392"/>
            <a:ext cx="2472813" cy="59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5B92A68-5670-20FD-BC58-4C276E816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3883" y="5660917"/>
            <a:ext cx="1826615" cy="102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D4129A3F-FB77-22EA-F499-0294C086E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994" y="1333488"/>
            <a:ext cx="2075695" cy="116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837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82937E-DACB-7849-E37B-DD333DF14E00}"/>
              </a:ext>
            </a:extLst>
          </p:cNvPr>
          <p:cNvSpPr/>
          <p:nvPr/>
        </p:nvSpPr>
        <p:spPr>
          <a:xfrm>
            <a:off x="4250207" y="214569"/>
            <a:ext cx="38614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q"/>
            </a:pPr>
            <a:r>
              <a:rPr lang="en-US" sz="3200" b="1" i="1" kern="0" dirty="0">
                <a:solidFill>
                  <a:srgbClr val="FF0000"/>
                </a:solidFill>
                <a:cs typeface="Arial" panose="020B0604020202020204" pitchFamily="34" charset="0"/>
              </a:rPr>
              <a:t>Concept Designing</a:t>
            </a:r>
            <a:endParaRPr lang="en-IN" sz="3200" b="1" i="1" dirty="0">
              <a:solidFill>
                <a:srgbClr val="FF0000"/>
              </a:solidFill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87CBAA1E-AD27-7E22-2799-10D0B12EA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6315" y="1071714"/>
            <a:ext cx="3472688" cy="2170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BF542DD8-DB41-3761-EFC6-EF7D20FC2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99368" y="1071714"/>
            <a:ext cx="3442683" cy="2151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A62BFD-C3D6-6558-6FED-DA1423BA3A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16" y="3834184"/>
            <a:ext cx="3832746" cy="21553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6192B6-0F44-D10D-6CD5-B5000C6E4B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75" y="3837863"/>
            <a:ext cx="3820567" cy="2151677"/>
          </a:xfrm>
          <a:prstGeom prst="rect">
            <a:avLst/>
          </a:prstGeom>
        </p:spPr>
      </p:pic>
      <p:pic>
        <p:nvPicPr>
          <p:cNvPr id="10" name="Picture 2" descr="D:\Subrata Ghosh\ROG STORE MAAHI COMPUTERS &amp; PERIPHERALS PVT. LTD, PATNA, BIHAR\3D-30.3.23\RENDER VIEW-30.03.2023\RHS VIEW2.jpg">
            <a:extLst>
              <a:ext uri="{FF2B5EF4-FFF2-40B4-BE49-F238E27FC236}">
                <a16:creationId xmlns:a16="http://schemas.microsoft.com/office/drawing/2014/main" id="{35572B60-9743-AD87-42CF-20B880AA1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16" y="1059395"/>
            <a:ext cx="3869002" cy="217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:\Subrata Ghosh\ROG STORE MAAHI COMPUTERS &amp; PERIPHERALS PVT. LTD, PATNA, BIHAR\3D-30.3.23\RENDER VIEW-30.03.2023\AERIAL VIEW2.jpg">
            <a:extLst>
              <a:ext uri="{FF2B5EF4-FFF2-40B4-BE49-F238E27FC236}">
                <a16:creationId xmlns:a16="http://schemas.microsoft.com/office/drawing/2014/main" id="{DDD0FF94-9490-19FF-B29B-5933B8CC1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178" y="3834184"/>
            <a:ext cx="3869001" cy="217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3FC9A3A1-E3A4-A81F-CF46-2ED4C07C9A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2074460"/>
              </p:ext>
            </p:extLst>
          </p:nvPr>
        </p:nvGraphicFramePr>
        <p:xfrm>
          <a:off x="8976852" y="15112"/>
          <a:ext cx="3205316" cy="518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9" imgW="12690083" imgH="2054906" progId="CorelDraw.Graphic.22">
                  <p:embed/>
                </p:oleObj>
              </mc:Choice>
              <mc:Fallback>
                <p:oleObj name="CorelDRAW" r:id="rId9" imgW="12690083" imgH="2054906" progId="CorelDraw.Graphic.2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0E8815BF-A629-6B6B-B2D0-5761CD72D2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976852" y="15112"/>
                        <a:ext cx="3205316" cy="518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62370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57FE8B-1689-FF7E-E4FC-C76D42D1E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644041-7E95-5C8C-3953-2610417DA76A}"/>
              </a:ext>
            </a:extLst>
          </p:cNvPr>
          <p:cNvSpPr/>
          <p:nvPr/>
        </p:nvSpPr>
        <p:spPr>
          <a:xfrm>
            <a:off x="4250207" y="214569"/>
            <a:ext cx="38614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q"/>
            </a:pPr>
            <a:r>
              <a:rPr lang="en-US" sz="3200" b="1" i="1" kern="0" dirty="0">
                <a:solidFill>
                  <a:srgbClr val="FF0000"/>
                </a:solidFill>
                <a:cs typeface="Arial" panose="020B0604020202020204" pitchFamily="34" charset="0"/>
              </a:rPr>
              <a:t>Concept Designing</a:t>
            </a:r>
            <a:endParaRPr lang="en-IN" sz="3200" b="1" i="1" dirty="0">
              <a:solidFill>
                <a:srgbClr val="FF0000"/>
              </a:solidFill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1B812178-7841-5C7B-2901-FD2AF9290BD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976852" y="15112"/>
          <a:ext cx="3205316" cy="518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12690083" imgH="2054906" progId="CorelDraw.Graphic.22">
                  <p:embed/>
                </p:oleObj>
              </mc:Choice>
              <mc:Fallback>
                <p:oleObj name="CorelDRAW" r:id="rId3" imgW="12690083" imgH="2054906" progId="CorelDraw.Graphic.2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3FC9A3A1-E3A4-A81F-CF46-2ED4C07C9A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976852" y="15112"/>
                        <a:ext cx="3205316" cy="518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B21C3477-57D5-FDBA-5736-BB4E2A1521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83" y="1106129"/>
            <a:ext cx="4651235" cy="26163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D7E3A1-2620-295F-02D7-FCC153FECD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0978" y="1214284"/>
            <a:ext cx="3315983" cy="46457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AD30F6-8180-FD5D-D4A6-7F4C67A0C0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3731" y="2798569"/>
            <a:ext cx="3505309" cy="18477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1B1B9A-97CE-AE3D-9486-532C0F33D2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7084" y="3841843"/>
            <a:ext cx="3651422" cy="289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511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464AE2-C703-834E-F615-911A3FB41A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08" y="1495908"/>
            <a:ext cx="5581650" cy="4191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17DE22-0C21-E64C-22AB-B9947F0858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271" y="1506794"/>
            <a:ext cx="5581650" cy="4191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082937E-DACB-7849-E37B-DD333DF14E00}"/>
              </a:ext>
            </a:extLst>
          </p:cNvPr>
          <p:cNvSpPr/>
          <p:nvPr/>
        </p:nvSpPr>
        <p:spPr>
          <a:xfrm>
            <a:off x="3237504" y="421044"/>
            <a:ext cx="57169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q"/>
            </a:pPr>
            <a:r>
              <a:rPr lang="en-IN" sz="3200" b="1" i="1" dirty="0">
                <a:solidFill>
                  <a:srgbClr val="FF0000"/>
                </a:solidFill>
              </a:rPr>
              <a:t>Experienced with the Work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36361F30-5B15-BD09-B6F4-E332FDB8AE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2074460"/>
              </p:ext>
            </p:extLst>
          </p:nvPr>
        </p:nvGraphicFramePr>
        <p:xfrm>
          <a:off x="8976852" y="15112"/>
          <a:ext cx="3205316" cy="518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" imgW="12690083" imgH="2054906" progId="CorelDraw.Graphic.22">
                  <p:embed/>
                </p:oleObj>
              </mc:Choice>
              <mc:Fallback>
                <p:oleObj name="CorelDRAW" r:id="rId5" imgW="12690083" imgH="2054906" progId="CorelDraw.Graphic.2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0E8815BF-A629-6B6B-B2D0-5761CD72D2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976852" y="15112"/>
                        <a:ext cx="3205316" cy="518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30217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sus\Desktop\Picture3.jpg">
            <a:extLst>
              <a:ext uri="{FF2B5EF4-FFF2-40B4-BE49-F238E27FC236}">
                <a16:creationId xmlns:a16="http://schemas.microsoft.com/office/drawing/2014/main" id="{B1103562-902A-81B4-3C1A-BF08FEC7A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03" y="1828799"/>
            <a:ext cx="5335639" cy="400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sus\Desktop\Picture4.jpg">
            <a:extLst>
              <a:ext uri="{FF2B5EF4-FFF2-40B4-BE49-F238E27FC236}">
                <a16:creationId xmlns:a16="http://schemas.microsoft.com/office/drawing/2014/main" id="{80DB3BDE-55FC-60FF-F26A-1B241C6F9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399" y="1828799"/>
            <a:ext cx="5335639" cy="400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2D30D6A0-B238-5536-8B76-9488769CA6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2074460"/>
              </p:ext>
            </p:extLst>
          </p:nvPr>
        </p:nvGraphicFramePr>
        <p:xfrm>
          <a:off x="8976852" y="15112"/>
          <a:ext cx="3205316" cy="518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" imgW="12690083" imgH="2054906" progId="CorelDraw.Graphic.22">
                  <p:embed/>
                </p:oleObj>
              </mc:Choice>
              <mc:Fallback>
                <p:oleObj name="CorelDRAW" r:id="rId5" imgW="12690083" imgH="2054906" progId="CorelDraw.Graphic.2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0E8815BF-A629-6B6B-B2D0-5761CD72D2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976852" y="15112"/>
                        <a:ext cx="3205316" cy="518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837239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107</Words>
  <Application>Microsoft Office PowerPoint</Application>
  <PresentationFormat>Widescreen</PresentationFormat>
  <Paragraphs>29</Paragraphs>
  <Slides>37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01-01-00</vt:lpstr>
      <vt:lpstr>Arial</vt:lpstr>
      <vt:lpstr>Calibri</vt:lpstr>
      <vt:lpstr>Calibri Light</vt:lpstr>
      <vt:lpstr>Wingdings</vt:lpstr>
      <vt:lpstr>Office Theme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Subrata Ghosh</dc:creator>
  <cp:lastModifiedBy>Subrata Ghosh</cp:lastModifiedBy>
  <cp:revision>34</cp:revision>
  <dcterms:created xsi:type="dcterms:W3CDTF">2024-05-04T08:04:04Z</dcterms:created>
  <dcterms:modified xsi:type="dcterms:W3CDTF">2026-03-25T08:54:50Z</dcterms:modified>
</cp:coreProperties>
</file>